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122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02 мая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21698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03 мая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02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03 мая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днем дождь, гроза</a:t>
            </a:r>
            <a:r>
              <a:rPr lang="kk-KZ" dirty="0">
                <a:solidFill>
                  <a:schemeClr val="tx1"/>
                </a:solidFill>
              </a:rPr>
              <a:t>, в конце дня сильный дождь</a:t>
            </a:r>
            <a:r>
              <a:rPr lang="ru-RU" dirty="0">
                <a:solidFill>
                  <a:schemeClr val="tx1"/>
                </a:solidFill>
              </a:rPr>
              <a:t>. Ветер </a:t>
            </a:r>
            <a:r>
              <a:rPr lang="kk-KZ" dirty="0">
                <a:solidFill>
                  <a:schemeClr val="tx1"/>
                </a:solidFill>
              </a:rPr>
              <a:t>западный </a:t>
            </a:r>
            <a:r>
              <a:rPr lang="ru-RU" dirty="0">
                <a:solidFill>
                  <a:schemeClr val="tx1"/>
                </a:solidFill>
              </a:rPr>
              <a:t>3-8, днем порывы 15</a:t>
            </a:r>
            <a:r>
              <a:rPr lang="kk-KZ" dirty="0">
                <a:solidFill>
                  <a:schemeClr val="tx1"/>
                </a:solidFill>
              </a:rPr>
              <a:t>-18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13-15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kk-KZ" dirty="0">
                <a:solidFill>
                  <a:schemeClr val="tx1"/>
                </a:solidFill>
              </a:rPr>
              <a:t>23-25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sz="1100" dirty="0"/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04 мая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03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04 мая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дождь, временами сильный дождь, гроза.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en-US" sz="1100" dirty="0" smtClean="0">
                <a:solidFill>
                  <a:schemeClr val="tx1"/>
                </a:solidFill>
              </a:rPr>
              <a:t>c</a:t>
            </a:r>
            <a:r>
              <a:rPr lang="kk-KZ" sz="1100" dirty="0" smtClean="0">
                <a:solidFill>
                  <a:schemeClr val="tx1"/>
                </a:solidFill>
              </a:rPr>
              <a:t>евер</a:t>
            </a:r>
            <a:r>
              <a:rPr lang="ru-RU" sz="1100" dirty="0" smtClean="0">
                <a:solidFill>
                  <a:schemeClr val="tx1"/>
                </a:solidFill>
              </a:rPr>
              <a:t>о-западный 3-8, временами порывы </a:t>
            </a:r>
            <a:r>
              <a:rPr lang="ru-RU" sz="1100" dirty="0" smtClean="0">
                <a:solidFill>
                  <a:schemeClr val="tx1"/>
                </a:solidFill>
              </a:rPr>
              <a:t>15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11-13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103884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02 мая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29543</TotalTime>
  <Words>801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7183</cp:revision>
  <cp:lastPrinted>2021-07-01T09:11:30Z</cp:lastPrinted>
  <dcterms:created xsi:type="dcterms:W3CDTF">2018-03-27T06:03:00Z</dcterms:created>
  <dcterms:modified xsi:type="dcterms:W3CDTF">2026-05-02T06:01:27Z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